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81" r:id="rId13"/>
    <p:sldId id="282" r:id="rId14"/>
    <p:sldId id="267" r:id="rId15"/>
    <p:sldId id="283" r:id="rId16"/>
    <p:sldId id="265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4" r:id="rId31"/>
    <p:sldId id="285" r:id="rId32"/>
    <p:sldId id="286" r:id="rId33"/>
    <p:sldId id="287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38" r:id="rId43"/>
    <p:sldId id="299" r:id="rId44"/>
    <p:sldId id="300" r:id="rId45"/>
    <p:sldId id="301" r:id="rId46"/>
    <p:sldId id="302" r:id="rId47"/>
    <p:sldId id="303" r:id="rId48"/>
    <p:sldId id="298" r:id="rId49"/>
    <p:sldId id="304" r:id="rId50"/>
    <p:sldId id="306" r:id="rId51"/>
    <p:sldId id="307" r:id="rId52"/>
    <p:sldId id="305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288" r:id="rId69"/>
    <p:sldId id="289" r:id="rId7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handoutMaster" Target="handoutMasters/handoutMaster1.xml"/><Relationship Id="rId71" Type="http://schemas.openxmlformats.org/officeDocument/2006/relationships/notesMaster" Target="notesMasters/notesMaster1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3065" y="257"/>
            <a:ext cx="9144000" cy="2187001"/>
          </a:xfrm>
        </p:spPr>
        <p:txBody>
          <a:bodyPr/>
          <a:p>
            <a:r>
              <a:rPr lang="en-US"/>
              <a:t>Elastic Container Service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210" y="2733675"/>
            <a:ext cx="11395075" cy="26555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930" y="337820"/>
            <a:ext cx="11313795" cy="62001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Login To repository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p>
            <a:pPr marL="0" indent="0">
              <a:buNone/>
            </a:pPr>
            <a:r>
              <a:rPr lang="en-US" b="1"/>
              <a:t>aws ecr get-login-password --region us-east-1 | docker login --username AWS --password-stdin 201964534042.dkr.ecr.us-east-1.amazonaws.com</a:t>
            </a:r>
            <a:endParaRPr lang="en-US" b="1"/>
          </a:p>
          <a:p>
            <a:pPr marL="0" indent="0">
              <a:buNone/>
            </a:pPr>
            <a:r>
              <a:rPr lang="en-US"/>
              <a:t>WARNING! Your password will be stored unencrypted in /home/******/.docker/config.json.</a:t>
            </a:r>
            <a:endParaRPr lang="en-US"/>
          </a:p>
          <a:p>
            <a:pPr marL="0" indent="0">
              <a:buNone/>
            </a:pPr>
            <a:r>
              <a:rPr lang="en-US"/>
              <a:t>Configure a credential helper to remove this warning. See</a:t>
            </a:r>
            <a:endParaRPr lang="en-US"/>
          </a:p>
          <a:p>
            <a:pPr marL="0" indent="0">
              <a:buNone/>
            </a:pPr>
            <a:r>
              <a:rPr lang="en-US"/>
              <a:t>https://docs.docker.com/engine/reference/commandline/login/#credentials-store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Create my repository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Follow the command documents: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835" y="480060"/>
            <a:ext cx="10629900" cy="361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8090"/>
            <a:ext cx="11734800" cy="523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2242185"/>
            <a:ext cx="7924800" cy="219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40405"/>
            <a:ext cx="89535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1289050"/>
            <a:ext cx="11128375" cy="29883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" y="292100"/>
            <a:ext cx="11584305" cy="61004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755" y="201930"/>
            <a:ext cx="10123170" cy="61658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135" y="940435"/>
            <a:ext cx="11574145" cy="45681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760" y="768985"/>
            <a:ext cx="11207115" cy="53200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040" y="351790"/>
            <a:ext cx="11082655" cy="6192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5720" y="932180"/>
            <a:ext cx="9560560" cy="49930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245" y="441325"/>
            <a:ext cx="10637520" cy="56502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235" y="1005205"/>
            <a:ext cx="11480165" cy="40525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140" y="440690"/>
            <a:ext cx="10299065" cy="54914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6865" y="267970"/>
            <a:ext cx="8047355" cy="61817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870585"/>
            <a:ext cx="11516995" cy="47072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380" y="1699895"/>
            <a:ext cx="11699875" cy="29013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5230" y="193675"/>
            <a:ext cx="9198610" cy="60559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05" y="393700"/>
            <a:ext cx="10886440" cy="6070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545" y="1066800"/>
            <a:ext cx="11253470" cy="44831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503555"/>
            <a:ext cx="11439525" cy="58508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665" y="388620"/>
            <a:ext cx="11517630" cy="586867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1755" y="377825"/>
            <a:ext cx="6569075" cy="61023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323850"/>
            <a:ext cx="8077200" cy="62103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4615" y="281940"/>
            <a:ext cx="6307455" cy="61220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655" y="931545"/>
            <a:ext cx="11245850" cy="52095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441960"/>
            <a:ext cx="10970895" cy="57454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805" y="357505"/>
            <a:ext cx="10507980" cy="614299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185" y="313690"/>
            <a:ext cx="11501120" cy="60032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845" y="560070"/>
            <a:ext cx="10282555" cy="55981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620" y="1130935"/>
            <a:ext cx="10906760" cy="45967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510" y="344170"/>
            <a:ext cx="11396345" cy="61690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510" y="717550"/>
            <a:ext cx="11397615" cy="50990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321945"/>
            <a:ext cx="10865485" cy="62141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2395" y="1337945"/>
            <a:ext cx="6886575" cy="4181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" y="411480"/>
            <a:ext cx="9439275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1570" y="534035"/>
            <a:ext cx="7052945" cy="578993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525" y="847725"/>
            <a:ext cx="11410950" cy="51625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565" y="159385"/>
            <a:ext cx="11278235" cy="669861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720" y="118745"/>
            <a:ext cx="10670540" cy="662051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795" y="1857375"/>
            <a:ext cx="11153775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640" y="418465"/>
            <a:ext cx="10657205" cy="602107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175" y="171450"/>
            <a:ext cx="11170285" cy="634301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20" y="541020"/>
            <a:ext cx="11668760" cy="591693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575" y="132715"/>
            <a:ext cx="11443970" cy="62693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395" y="183515"/>
            <a:ext cx="11713210" cy="61683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108585"/>
            <a:ext cx="11144250" cy="64611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</Words>
  <Application>WPS Presentation</Application>
  <PresentationFormat>宽屏</PresentationFormat>
  <Paragraphs>14</Paragraphs>
  <Slides>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8" baseType="lpstr">
      <vt:lpstr>Arial</vt:lpstr>
      <vt:lpstr>SimSun</vt:lpstr>
      <vt:lpstr>Wingdings</vt:lpstr>
      <vt:lpstr>DejaVu Sans</vt:lpstr>
      <vt:lpstr>Arial Black</vt:lpstr>
      <vt:lpstr>Microsoft YaHei</vt:lpstr>
      <vt:lpstr>Droid Sans Fallback</vt:lpstr>
      <vt:lpstr>Arial Unicode MS</vt:lpstr>
      <vt:lpstr>SimSun</vt:lpstr>
      <vt:lpstr>Office Theme</vt:lpstr>
      <vt:lpstr>Elastic Container Service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Login To repository</vt:lpstr>
      <vt:lpstr>Create my repository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aa100418</dc:creator>
  <cp:lastModifiedBy>aa100418</cp:lastModifiedBy>
  <cp:revision>18</cp:revision>
  <dcterms:created xsi:type="dcterms:W3CDTF">2023-03-31T13:37:23Z</dcterms:created>
  <dcterms:modified xsi:type="dcterms:W3CDTF">2023-03-31T13:37:23Z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1033-11.1.0.11691</vt:lpwstr>
  </property>
  <property fmtid="{D5CDD505-2E9C-101B-9397-08002B2CF9AE}" pid="3" name="ICV">
    <vt:lpwstr/>
  </property>
</Properties>
</file>